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6"/>
  </p:notesMasterIdLst>
  <p:handoutMasterIdLst>
    <p:handoutMasterId r:id="rId7"/>
  </p:handoutMasterIdLst>
  <p:sldIdLst>
    <p:sldId id="511" r:id="rId5"/>
  </p:sldIdLst>
  <p:sldSz cx="17610138" cy="9906000"/>
  <p:notesSz cx="6858000" cy="9144000"/>
  <p:defaultTextStyle>
    <a:defPPr rtl="0">
      <a:defRPr lang="ko-kr"/>
    </a:defPPr>
    <a:lvl1pPr marL="0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1pPr>
    <a:lvl2pPr marL="269382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2pPr>
    <a:lvl3pPr marL="538764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3pPr>
    <a:lvl4pPr marL="808147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4pPr>
    <a:lvl5pPr marL="1077529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5pPr>
    <a:lvl6pPr marL="1346911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6pPr>
    <a:lvl7pPr marL="1616293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7pPr>
    <a:lvl8pPr marL="1885676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8pPr>
    <a:lvl9pPr marL="2155058" algn="l" defTabSz="269382" rtl="0" eaLnBrk="1" latinLnBrk="0" hangingPunct="1">
      <a:defRPr sz="106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3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38" autoAdjust="0"/>
    <p:restoredTop sz="96370" autoAdjust="0"/>
  </p:normalViewPr>
  <p:slideViewPr>
    <p:cSldViewPr snapToGrid="0">
      <p:cViewPr varScale="1">
        <p:scale>
          <a:sx n="77" d="100"/>
          <a:sy n="77" d="100"/>
        </p:scale>
        <p:origin x="115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9AC425-37DD-4DE6-9374-2B3171A03ECD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2022-10-25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D6B38DA-7DC6-46EF-A151-7229D6829FAC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2F7FBCA-4BE8-4FB5-91BD-69C6AC6BDB5D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538764" rtl="0" eaLnBrk="1" latinLnBrk="0" hangingPunct="1">
      <a:defRPr sz="707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269382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2pPr>
    <a:lvl3pPr marL="538764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3pPr>
    <a:lvl4pPr marL="808147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4pPr>
    <a:lvl5pPr marL="1077529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5pPr>
    <a:lvl6pPr marL="1346911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6pPr>
    <a:lvl7pPr marL="1616293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7pPr>
    <a:lvl8pPr marL="1885676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8pPr>
    <a:lvl9pPr marL="2155058" algn="l" defTabSz="538764" rtl="0" eaLnBrk="1" latinLnBrk="0" hangingPunct="1">
      <a:defRPr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22656" y="1096264"/>
            <a:ext cx="13603832" cy="5837936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7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2656" y="6934200"/>
            <a:ext cx="13603832" cy="2443480"/>
          </a:xfrm>
        </p:spPr>
        <p:txBody>
          <a:bodyPr rtlCol="0">
            <a:normAutofit/>
          </a:bodyPr>
          <a:lstStyle>
            <a:lvl1pPr marL="0" indent="0" algn="l">
              <a:buNone/>
              <a:defRPr sz="2384" baseline="0">
                <a:solidFill>
                  <a:schemeClr val="tx1">
                    <a:lumMod val="75000"/>
                  </a:schemeClr>
                </a:solidFill>
              </a:defRPr>
            </a:lvl1pPr>
            <a:lvl2pPr marL="495263" indent="0" algn="ctr">
              <a:buNone/>
              <a:defRPr sz="2384"/>
            </a:lvl2pPr>
            <a:lvl3pPr marL="990525" indent="0" algn="ctr">
              <a:buNone/>
              <a:defRPr sz="2384"/>
            </a:lvl3pPr>
            <a:lvl4pPr marL="1485791" indent="0" algn="ctr">
              <a:buNone/>
              <a:defRPr sz="2167"/>
            </a:lvl4pPr>
            <a:lvl5pPr marL="1981054" indent="0" algn="ctr">
              <a:buNone/>
              <a:defRPr sz="2167"/>
            </a:lvl5pPr>
            <a:lvl6pPr marL="2476316" indent="0" algn="ctr">
              <a:buNone/>
              <a:defRPr sz="2167"/>
            </a:lvl6pPr>
            <a:lvl7pPr marL="2971583" indent="0" algn="ctr">
              <a:buNone/>
              <a:defRPr sz="2167"/>
            </a:lvl7pPr>
            <a:lvl8pPr marL="3466845" indent="0" algn="ctr">
              <a:buNone/>
              <a:defRPr sz="2167"/>
            </a:lvl8pPr>
            <a:lvl9pPr marL="3962110" indent="0" algn="ctr">
              <a:buNone/>
              <a:defRPr sz="2167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BE52AD8-9E16-460D-9BF2-19D8EE6F5621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7" y="0"/>
            <a:ext cx="660380" cy="99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0822D6-6979-4B4D-B9D3-A3A2951AAA03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2492199" y="550339"/>
            <a:ext cx="3577059" cy="8518701"/>
          </a:xfrm>
        </p:spPr>
        <p:txBody>
          <a:bodyPr vert="eaVert"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00634" y="550339"/>
            <a:ext cx="11171431" cy="8518701"/>
          </a:xfrm>
        </p:spPr>
        <p:txBody>
          <a:bodyPr vert="eaVert"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DC813FE-CE94-4F14-92C7-F5C859F5E2EC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4E490E3-2B5D-4A2C-A159-D159A981B0EF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2656" y="1096264"/>
            <a:ext cx="13603832" cy="5837936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7800" b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2656" y="6934200"/>
            <a:ext cx="13603832" cy="2443480"/>
          </a:xfrm>
        </p:spPr>
        <p:txBody>
          <a:bodyPr rtlCol="0" anchor="t">
            <a:normAutofit/>
          </a:bodyPr>
          <a:lstStyle>
            <a:lvl1pPr marL="0" indent="0">
              <a:buNone/>
              <a:defRPr sz="2384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95263" indent="0">
              <a:buNone/>
              <a:defRPr sz="1951">
                <a:solidFill>
                  <a:schemeClr val="tx1">
                    <a:tint val="75000"/>
                  </a:schemeClr>
                </a:solidFill>
              </a:defRPr>
            </a:lvl2pPr>
            <a:lvl3pPr marL="990525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3pPr>
            <a:lvl4pPr marL="1485791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4pPr>
            <a:lvl5pPr marL="1981054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5pPr>
            <a:lvl6pPr marL="2476316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6pPr>
            <a:lvl7pPr marL="2971583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7pPr>
            <a:lvl8pPr marL="3466845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8pPr>
            <a:lvl9pPr marL="3962110" indent="0">
              <a:buNone/>
              <a:defRPr sz="151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5507609-DFF2-43AA-99F8-A045C666B51A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7" name="직사각형 6"/>
          <p:cNvSpPr/>
          <p:nvPr/>
        </p:nvSpPr>
        <p:spPr>
          <a:xfrm>
            <a:off x="7" y="0"/>
            <a:ext cx="660380" cy="990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822656" y="2641601"/>
            <a:ext cx="6471726" cy="6285264"/>
          </a:xfrm>
        </p:spPr>
        <p:txBody>
          <a:bodyPr rtlCol="0"/>
          <a:lstStyle>
            <a:lvl1pPr>
              <a:defRPr sz="1951"/>
            </a:lvl1pPr>
            <a:lvl2pPr>
              <a:defRPr sz="1733"/>
            </a:lvl2pPr>
            <a:lvl3pPr>
              <a:defRPr sz="1518"/>
            </a:lvl3pPr>
            <a:lvl4pPr>
              <a:defRPr sz="1518"/>
            </a:lvl4pPr>
            <a:lvl5pPr>
              <a:defRPr sz="1518"/>
            </a:lvl5pPr>
            <a:lvl6pPr>
              <a:defRPr sz="1518"/>
            </a:lvl6pPr>
            <a:lvl7pPr>
              <a:defRPr sz="1518"/>
            </a:lvl7pPr>
            <a:lvl8pPr>
              <a:defRPr sz="1518"/>
            </a:lvl8pPr>
            <a:lvl9pPr>
              <a:defRPr sz="151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849101" y="2641601"/>
            <a:ext cx="6471726" cy="6285264"/>
          </a:xfrm>
        </p:spPr>
        <p:txBody>
          <a:bodyPr rtlCol="0"/>
          <a:lstStyle>
            <a:lvl1pPr>
              <a:defRPr sz="1951"/>
            </a:lvl1pPr>
            <a:lvl2pPr>
              <a:defRPr sz="1733"/>
            </a:lvl2pPr>
            <a:lvl3pPr>
              <a:defRPr sz="1518"/>
            </a:lvl3pPr>
            <a:lvl4pPr>
              <a:defRPr sz="1518"/>
            </a:lvl4pPr>
            <a:lvl5pPr>
              <a:defRPr sz="1518"/>
            </a:lvl5pPr>
            <a:lvl6pPr>
              <a:defRPr sz="1518"/>
            </a:lvl6pPr>
            <a:lvl7pPr>
              <a:defRPr sz="1518"/>
            </a:lvl7pPr>
            <a:lvl8pPr>
              <a:defRPr sz="1518"/>
            </a:lvl8pPr>
            <a:lvl9pPr>
              <a:defRPr sz="151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A3BB51C-9EBD-4303-B26E-D7E156C27971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2656" y="2475280"/>
            <a:ext cx="6471726" cy="105664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167" b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95263" indent="0">
              <a:buNone/>
              <a:defRPr sz="2167" b="1"/>
            </a:lvl2pPr>
            <a:lvl3pPr marL="990525" indent="0">
              <a:buNone/>
              <a:defRPr sz="1951" b="1"/>
            </a:lvl3pPr>
            <a:lvl4pPr marL="1485791" indent="0">
              <a:buNone/>
              <a:defRPr sz="1733" b="1"/>
            </a:lvl4pPr>
            <a:lvl5pPr marL="1981054" indent="0">
              <a:buNone/>
              <a:defRPr sz="1733" b="1"/>
            </a:lvl5pPr>
            <a:lvl6pPr marL="2476316" indent="0">
              <a:buNone/>
              <a:defRPr sz="1733" b="1"/>
            </a:lvl6pPr>
            <a:lvl7pPr marL="2971583" indent="0">
              <a:buNone/>
              <a:defRPr sz="1733" b="1"/>
            </a:lvl7pPr>
            <a:lvl8pPr marL="3466845" indent="0">
              <a:buNone/>
              <a:defRPr sz="1733" b="1"/>
            </a:lvl8pPr>
            <a:lvl9pPr marL="3962110" indent="0">
              <a:buNone/>
              <a:defRPr sz="1733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822656" y="3622023"/>
            <a:ext cx="6471726" cy="5293383"/>
          </a:xfrm>
        </p:spPr>
        <p:txBody>
          <a:bodyPr rtlCol="0"/>
          <a:lstStyle>
            <a:lvl1pPr>
              <a:defRPr sz="195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33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518"/>
            </a:lvl6pPr>
            <a:lvl7pPr>
              <a:defRPr sz="1518"/>
            </a:lvl7pPr>
            <a:lvl8pPr>
              <a:defRPr sz="1518"/>
            </a:lvl8pPr>
            <a:lvl9pPr>
              <a:defRPr sz="151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8849101" y="2475280"/>
            <a:ext cx="6471726" cy="105664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167" b="0" kern="12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95263" indent="0">
              <a:buNone/>
              <a:defRPr sz="2167" b="1"/>
            </a:lvl2pPr>
            <a:lvl3pPr marL="990525" indent="0">
              <a:buNone/>
              <a:defRPr sz="1951" b="1"/>
            </a:lvl3pPr>
            <a:lvl4pPr marL="1485791" indent="0">
              <a:buNone/>
              <a:defRPr sz="1733" b="1"/>
            </a:lvl4pPr>
            <a:lvl5pPr marL="1981054" indent="0">
              <a:buNone/>
              <a:defRPr sz="1733" b="1"/>
            </a:lvl5pPr>
            <a:lvl6pPr marL="2476316" indent="0">
              <a:buNone/>
              <a:defRPr sz="1733" b="1"/>
            </a:lvl6pPr>
            <a:lvl7pPr marL="2971583" indent="0">
              <a:buNone/>
              <a:defRPr sz="1733" b="1"/>
            </a:lvl7pPr>
            <a:lvl8pPr marL="3466845" indent="0">
              <a:buNone/>
              <a:defRPr sz="1733" b="1"/>
            </a:lvl8pPr>
            <a:lvl9pPr marL="3962110" indent="0">
              <a:buNone/>
              <a:defRPr sz="1733" b="1"/>
            </a:lvl9pPr>
          </a:lstStyle>
          <a:p>
            <a:pPr marL="0" lvl="0" indent="0" algn="l" defTabSz="990525" rtl="0" eaLnBrk="1" latinLnBrk="0" hangingPunct="1">
              <a:lnSpc>
                <a:spcPct val="90000"/>
              </a:lnSpc>
              <a:spcBef>
                <a:spcPts val="2167"/>
              </a:spcBef>
              <a:buFontTx/>
              <a:buNone/>
            </a:pPr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8849101" y="3622023"/>
            <a:ext cx="6471726" cy="5293383"/>
          </a:xfrm>
        </p:spPr>
        <p:txBody>
          <a:bodyPr rtlCol="0"/>
          <a:lstStyle>
            <a:lvl1pPr>
              <a:defRPr sz="195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33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518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518"/>
            </a:lvl6pPr>
            <a:lvl7pPr>
              <a:defRPr sz="1518"/>
            </a:lvl7pPr>
            <a:lvl8pPr>
              <a:defRPr sz="1518"/>
            </a:lvl8pPr>
            <a:lvl9pPr>
              <a:defRPr sz="151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4B9598E-A598-46E7-AC70-8B368E981959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FD3AE-0692-4D97-8E69-C3E6E41A0670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695E42-1479-45F2-B361-1BD061CF1B33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5106" y="660402"/>
            <a:ext cx="4622661" cy="2311396"/>
          </a:xfrm>
        </p:spPr>
        <p:txBody>
          <a:bodyPr rtlCol="0" anchor="b">
            <a:normAutofit/>
          </a:bodyPr>
          <a:lstStyle>
            <a:lvl1pPr>
              <a:defRPr sz="3467" b="0" baseline="0"/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505974" y="990600"/>
            <a:ext cx="8780611" cy="7924800"/>
          </a:xfrm>
        </p:spPr>
        <p:txBody>
          <a:bodyPr rtlCol="0"/>
          <a:lstStyle>
            <a:lvl1pPr>
              <a:defRPr sz="2167"/>
            </a:lvl1pPr>
            <a:lvl2pPr>
              <a:defRPr sz="1951"/>
            </a:lvl2pPr>
            <a:lvl3pPr>
              <a:defRPr sz="1733"/>
            </a:lvl3pPr>
            <a:lvl4pPr>
              <a:defRPr sz="1518"/>
            </a:lvl4pPr>
            <a:lvl5pPr>
              <a:defRPr sz="1518"/>
            </a:lvl5pPr>
            <a:lvl6pPr>
              <a:defRPr sz="1518"/>
            </a:lvl6pPr>
            <a:lvl7pPr>
              <a:defRPr sz="1518"/>
            </a:lvl7pPr>
            <a:lvl8pPr>
              <a:defRPr sz="1518"/>
            </a:lvl8pPr>
            <a:lvl9pPr>
              <a:defRPr sz="1518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15106" y="3032951"/>
            <a:ext cx="4622661" cy="5503334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867"/>
              </a:spcBef>
              <a:buNone/>
              <a:defRPr sz="1408"/>
            </a:lvl1pPr>
            <a:lvl2pPr marL="495263" indent="0">
              <a:buNone/>
              <a:defRPr sz="1300"/>
            </a:lvl2pPr>
            <a:lvl3pPr marL="990525" indent="0">
              <a:buNone/>
              <a:defRPr sz="1084"/>
            </a:lvl3pPr>
            <a:lvl4pPr marL="1485791" indent="0">
              <a:buNone/>
              <a:defRPr sz="975"/>
            </a:lvl4pPr>
            <a:lvl5pPr marL="1981054" indent="0">
              <a:buNone/>
              <a:defRPr sz="975"/>
            </a:lvl5pPr>
            <a:lvl6pPr marL="2476316" indent="0">
              <a:buNone/>
              <a:defRPr sz="975"/>
            </a:lvl6pPr>
            <a:lvl7pPr marL="2971583" indent="0">
              <a:buNone/>
              <a:defRPr sz="975"/>
            </a:lvl7pPr>
            <a:lvl8pPr marL="3466845" indent="0">
              <a:buNone/>
              <a:defRPr sz="975"/>
            </a:lvl8pPr>
            <a:lvl9pPr marL="3962110" indent="0">
              <a:buNone/>
              <a:defRPr sz="975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9B1BCD3-03D9-4702-B3A9-ECB2F79BDABA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" y="7374472"/>
            <a:ext cx="16311392" cy="253153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20761" y="7594600"/>
            <a:ext cx="14418302" cy="1320800"/>
          </a:xfrm>
        </p:spPr>
        <p:txBody>
          <a:bodyPr rtlCol="0" anchor="b">
            <a:normAutofit/>
          </a:bodyPr>
          <a:lstStyle>
            <a:lvl1pPr>
              <a:defRPr sz="3033" b="0"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" y="2"/>
            <a:ext cx="16311392" cy="7408444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3467">
                <a:solidFill>
                  <a:schemeClr val="bg1"/>
                </a:solidFill>
              </a:defRPr>
            </a:lvl1pPr>
            <a:lvl2pPr marL="495263" indent="0">
              <a:buNone/>
              <a:defRPr sz="3033"/>
            </a:lvl2pPr>
            <a:lvl3pPr marL="990525" indent="0">
              <a:buNone/>
              <a:defRPr sz="2600"/>
            </a:lvl3pPr>
            <a:lvl4pPr marL="1485791" indent="0">
              <a:buNone/>
              <a:defRPr sz="2167"/>
            </a:lvl4pPr>
            <a:lvl5pPr marL="1981054" indent="0">
              <a:buNone/>
              <a:defRPr sz="2167"/>
            </a:lvl5pPr>
            <a:lvl6pPr marL="2476316" indent="0">
              <a:buNone/>
              <a:defRPr sz="2167"/>
            </a:lvl6pPr>
            <a:lvl7pPr marL="2971583" indent="0">
              <a:buNone/>
              <a:defRPr sz="2167"/>
            </a:lvl7pPr>
            <a:lvl8pPr marL="3466845" indent="0">
              <a:buNone/>
              <a:defRPr sz="2167"/>
            </a:lvl8pPr>
            <a:lvl9pPr marL="3962110" indent="0">
              <a:buNone/>
              <a:defRPr sz="2167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20761" y="8823524"/>
            <a:ext cx="14418302" cy="86234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867"/>
              </a:spcBef>
              <a:buNone/>
              <a:defRPr sz="1408">
                <a:solidFill>
                  <a:schemeClr val="bg1">
                    <a:lumMod val="85000"/>
                  </a:schemeClr>
                </a:solidFill>
              </a:defRPr>
            </a:lvl1pPr>
            <a:lvl2pPr marL="495263" indent="0">
              <a:buNone/>
              <a:defRPr sz="1300"/>
            </a:lvl2pPr>
            <a:lvl3pPr marL="990525" indent="0">
              <a:buNone/>
              <a:defRPr sz="1084"/>
            </a:lvl3pPr>
            <a:lvl4pPr marL="1485791" indent="0">
              <a:buNone/>
              <a:defRPr sz="975"/>
            </a:lvl4pPr>
            <a:lvl5pPr marL="1981054" indent="0">
              <a:buNone/>
              <a:defRPr sz="975"/>
            </a:lvl5pPr>
            <a:lvl6pPr marL="2476316" indent="0">
              <a:buNone/>
              <a:defRPr sz="975"/>
            </a:lvl6pPr>
            <a:lvl7pPr marL="2971583" indent="0">
              <a:buNone/>
              <a:defRPr sz="975"/>
            </a:lvl7pPr>
            <a:lvl8pPr marL="3466845" indent="0">
              <a:buNone/>
              <a:defRPr sz="975"/>
            </a:lvl8pPr>
            <a:lvl9pPr marL="3962110" indent="0">
              <a:buNone/>
              <a:defRPr sz="975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2B5352-2304-4261-BC17-8C9BF104BD09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6311392" y="0"/>
            <a:ext cx="1320760" cy="9906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822649" y="528326"/>
            <a:ext cx="14000060" cy="19147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822649" y="2641601"/>
            <a:ext cx="12415147" cy="6285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 rot="16200000">
            <a:off x="15595947" y="1442341"/>
            <a:ext cx="2751665" cy="5273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 b="0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5525A20-7A93-44ED-962D-1081EEAE8987}" type="datetime1">
              <a:rPr lang="ko-KR" altLang="en-US" smtClean="0"/>
              <a:pPr/>
              <a:t>2022-10-25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 rot="16200000">
            <a:off x="14385213" y="5845010"/>
            <a:ext cx="5173133" cy="5273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2">
                    <a:lumMod val="20000"/>
                    <a:lumOff val="8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6311392" y="8915406"/>
            <a:ext cx="1320760" cy="857603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90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90525" rtl="0" eaLnBrk="1" latinLnBrk="1" hangingPunct="1">
        <a:lnSpc>
          <a:spcPct val="90000"/>
        </a:lnSpc>
        <a:spcBef>
          <a:spcPct val="0"/>
        </a:spcBef>
        <a:buNone/>
        <a:defRPr sz="4767" kern="1200" spc="-54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98104" indent="-198104" algn="l" defTabSz="990525" rtl="0" eaLnBrk="1" latinLnBrk="1" hangingPunct="1">
        <a:lnSpc>
          <a:spcPct val="95000"/>
        </a:lnSpc>
        <a:spcBef>
          <a:spcPts val="1518"/>
        </a:spcBef>
        <a:spcAft>
          <a:spcPts val="218"/>
        </a:spcAft>
        <a:buClr>
          <a:schemeClr val="accent1"/>
        </a:buClr>
        <a:buSzPct val="80000"/>
        <a:buFont typeface="Arial" pitchFamily="34" charset="0"/>
        <a:buChar char="•"/>
        <a:defRPr sz="1951" kern="1200" spc="12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95263" indent="-198104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733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792421" indent="-198104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89580" indent="-198104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86739" indent="-198104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733204" indent="-247632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058182" indent="-247632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383159" indent="-247632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708133" indent="-247632" algn="l" defTabSz="990525" rtl="0" eaLnBrk="1" latinLnBrk="1" hangingPunct="1">
        <a:lnSpc>
          <a:spcPct val="90000"/>
        </a:lnSpc>
        <a:spcBef>
          <a:spcPts val="325"/>
        </a:spcBef>
        <a:spcAft>
          <a:spcPts val="325"/>
        </a:spcAft>
        <a:buClr>
          <a:schemeClr val="accent1"/>
        </a:buClr>
        <a:buFont typeface="Wingdings 2" pitchFamily="18" charset="2"/>
        <a:buChar char=""/>
        <a:defRPr sz="151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1pPr>
      <a:lvl2pPr marL="495263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2pPr>
      <a:lvl3pPr marL="990525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3pPr>
      <a:lvl4pPr marL="1485791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4pPr>
      <a:lvl5pPr marL="1981054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5pPr>
      <a:lvl6pPr marL="2476316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3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7pPr>
      <a:lvl8pPr marL="3466845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8pPr>
      <a:lvl9pPr marL="3962110" algn="l" defTabSz="990525" rtl="0" eaLnBrk="1" latinLnBrk="1" hangingPunct="1">
        <a:defRPr sz="19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4E89560-9D7E-4BC3-86B9-EE5656B3C3DD}"/>
              </a:ext>
            </a:extLst>
          </p:cNvPr>
          <p:cNvSpPr/>
          <p:nvPr/>
        </p:nvSpPr>
        <p:spPr>
          <a:xfrm>
            <a:off x="0" y="0"/>
            <a:ext cx="17610138" cy="990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951" dirty="0"/>
          </a:p>
        </p:txBody>
      </p:sp>
      <p:pic>
        <p:nvPicPr>
          <p:cNvPr id="18" name="Picture 0">
            <a:extLst>
              <a:ext uri="{FF2B5EF4-FFF2-40B4-BE49-F238E27FC236}">
                <a16:creationId xmlns:a16="http://schemas.microsoft.com/office/drawing/2014/main" id="{8949EA45-80CA-9E94-F485-66BA9648B8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88" t="2665"/>
          <a:stretch>
            <a:fillRect/>
          </a:stretch>
        </p:blipFill>
        <p:spPr>
          <a:xfrm>
            <a:off x="14221487" y="5330604"/>
            <a:ext cx="3227093" cy="21882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E9EF393-6CCE-4F3C-A254-985A513C4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2282" y="7905549"/>
            <a:ext cx="3345864" cy="16441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F2E842-6209-D1E7-3F6E-5240569BAC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299"/>
          <a:stretch/>
        </p:blipFill>
        <p:spPr>
          <a:xfrm>
            <a:off x="486108" y="1268661"/>
            <a:ext cx="2316212" cy="2596066"/>
          </a:xfrm>
          <a:prstGeom prst="rect">
            <a:avLst/>
          </a:prstGeom>
        </p:spPr>
      </p:pic>
      <p:pic>
        <p:nvPicPr>
          <p:cNvPr id="7" name="Picture 1">
            <a:extLst>
              <a:ext uri="{FF2B5EF4-FFF2-40B4-BE49-F238E27FC236}">
                <a16:creationId xmlns:a16="http://schemas.microsoft.com/office/drawing/2014/main" id="{093EA064-7552-A2AF-4EAB-09AE0C31C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987" y="998098"/>
            <a:ext cx="3468315" cy="224721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93E42FA5-10B6-F9FA-67D4-1BB5EF66D3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11669" y="3255004"/>
            <a:ext cx="3227094" cy="15532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4F677A64-5A8E-DE2D-DF69-082B2EF27C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11669" y="1183852"/>
            <a:ext cx="3227094" cy="15532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355BD85-1955-D832-AA9E-0FD68028F552}"/>
              </a:ext>
            </a:extLst>
          </p:cNvPr>
          <p:cNvSpPr txBox="1"/>
          <p:nvPr/>
        </p:nvSpPr>
        <p:spPr>
          <a:xfrm>
            <a:off x="2245089" y="97511"/>
            <a:ext cx="5369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주요 구성요소 설명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33FAA3-862F-9A40-14FC-42D46DA0ABF4}"/>
              </a:ext>
            </a:extLst>
          </p:cNvPr>
          <p:cNvSpPr txBox="1"/>
          <p:nvPr/>
        </p:nvSpPr>
        <p:spPr>
          <a:xfrm>
            <a:off x="11256100" y="97511"/>
            <a:ext cx="5369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시나리오 동작과정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156CAA0-0C09-4AF9-91CB-13285BE64148}"/>
              </a:ext>
            </a:extLst>
          </p:cNvPr>
          <p:cNvCxnSpPr/>
          <p:nvPr/>
        </p:nvCxnSpPr>
        <p:spPr>
          <a:xfrm>
            <a:off x="10271342" y="0"/>
            <a:ext cx="0" cy="9906000"/>
          </a:xfrm>
          <a:prstGeom prst="line">
            <a:avLst/>
          </a:prstGeom>
          <a:ln w="57150"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2155F0-089B-CC2B-289C-EB734393DA52}"/>
              </a:ext>
            </a:extLst>
          </p:cNvPr>
          <p:cNvSpPr txBox="1"/>
          <p:nvPr/>
        </p:nvSpPr>
        <p:spPr>
          <a:xfrm>
            <a:off x="10719142" y="1044779"/>
            <a:ext cx="5369281" cy="17039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노면 상태 이상</a:t>
            </a:r>
            <a:r>
              <a:rPr lang="en-US" altLang="ko-KR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장애물</a:t>
            </a:r>
            <a:r>
              <a:rPr lang="en-US" altLang="ko-KR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  <a:endParaRPr lang="en-US" altLang="ko-KR" sz="1400" b="1" dirty="0">
              <a:solidFill>
                <a:srgbClr val="FFC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CCTV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가 장애물 발견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후 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RSA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수신한 차량이 장애물 정보가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포함된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BSM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C36FF15-2373-E5C2-58BB-E6F94D51855C}"/>
              </a:ext>
            </a:extLst>
          </p:cNvPr>
          <p:cNvSpPr txBox="1"/>
          <p:nvPr/>
        </p:nvSpPr>
        <p:spPr>
          <a:xfrm>
            <a:off x="10719142" y="3181879"/>
            <a:ext cx="5369281" cy="17039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사고차량 발생</a:t>
            </a:r>
            <a:endParaRPr lang="en-US" altLang="ko-KR" sz="1600" b="1" dirty="0">
              <a:solidFill>
                <a:srgbClr val="FFC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사고 발생시 사고차량은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사고정보를 포함한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BSM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수신한 주변차량은 인지 후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사고 정보를 포함한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BSM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DA4929-7C51-FECB-3016-EBCEBB7A5C66}"/>
              </a:ext>
            </a:extLst>
          </p:cNvPr>
          <p:cNvSpPr txBox="1"/>
          <p:nvPr/>
        </p:nvSpPr>
        <p:spPr>
          <a:xfrm>
            <a:off x="10719142" y="5191500"/>
            <a:ext cx="5369281" cy="2350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긴급차량 알림 및 신호 제어</a:t>
            </a:r>
            <a:endParaRPr lang="en-US" altLang="ko-KR" sz="1400" b="1" dirty="0">
              <a:solidFill>
                <a:srgbClr val="FFC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긴급차량이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SRM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과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EVA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신호등은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SRM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에 대한 응답으로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SSM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전송 및 신호 제어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주변차량은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EVA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수신 후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긴급차량 정보 인지 및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신호 제어에 맞게 주행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3C213A-036E-3DA1-4BA2-4934859E2993}"/>
              </a:ext>
            </a:extLst>
          </p:cNvPr>
          <p:cNvSpPr txBox="1"/>
          <p:nvPr/>
        </p:nvSpPr>
        <p:spPr>
          <a:xfrm>
            <a:off x="10719142" y="7842760"/>
            <a:ext cx="5369281" cy="17039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lang="ko-KR" altLang="en-US" sz="16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공격자의 악의적인 패킷 전송</a:t>
            </a:r>
            <a:endParaRPr lang="en-US" altLang="ko-KR" sz="1400" b="1" dirty="0">
              <a:solidFill>
                <a:srgbClr val="FFC000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수신한 패킷의 인증서가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유효하지 않은 경우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,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해당 정보 폐기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서명 및 검증 실패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B57C8DC8-37E2-DF6E-8794-0CF3EFF91D2E}"/>
              </a:ext>
            </a:extLst>
          </p:cNvPr>
          <p:cNvCxnSpPr>
            <a:cxnSpLocks/>
          </p:cNvCxnSpPr>
          <p:nvPr/>
        </p:nvCxnSpPr>
        <p:spPr>
          <a:xfrm>
            <a:off x="0" y="5774499"/>
            <a:ext cx="10271342" cy="0"/>
          </a:xfrm>
          <a:prstGeom prst="line">
            <a:avLst/>
          </a:prstGeom>
          <a:ln w="57150">
            <a:solidFill>
              <a:schemeClr val="bg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66131ED-0EAC-9D1F-F62C-4E734C6DCD2A}"/>
              </a:ext>
            </a:extLst>
          </p:cNvPr>
          <p:cNvSpPr txBox="1"/>
          <p:nvPr/>
        </p:nvSpPr>
        <p:spPr>
          <a:xfrm>
            <a:off x="296477" y="6711358"/>
            <a:ext cx="4633252" cy="2904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BSM : Basic Safety Message</a:t>
            </a:r>
            <a:br>
              <a:rPr lang="en-US" altLang="ko-KR" sz="20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차량에서 기본적으로 보내는 메시지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(GPS,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속도 등의 기본적인 차량 정보 포함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SPAT : Signal Phase And Timing</a:t>
            </a:r>
            <a:b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신호등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/</a:t>
            </a:r>
            <a:r>
              <a:rPr lang="en-US" altLang="ko-KR" sz="1400" dirty="0" err="1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cctv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에서 기본적으로 보내는 메시지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도로 상황 및  제어 상태 등의 정보 포함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MAP : Map Data</a:t>
            </a:r>
            <a:br>
              <a:rPr lang="en-US" altLang="ko-KR" sz="20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차량 주행에 필요한 위치 및 차선 정보 관련 메시지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0E0CED-337B-BA15-9718-5C0AFF89B4ED}"/>
              </a:ext>
            </a:extLst>
          </p:cNvPr>
          <p:cNvSpPr txBox="1"/>
          <p:nvPr/>
        </p:nvSpPr>
        <p:spPr>
          <a:xfrm>
            <a:off x="1644214" y="6031022"/>
            <a:ext cx="6786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WAVE</a:t>
            </a:r>
            <a:r>
              <a:rPr lang="ko-KR" altLang="en-US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에서의 </a:t>
            </a:r>
            <a:r>
              <a:rPr lang="en-US" altLang="ko-KR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sz="3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주요 메시지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A0B2885-78AF-57E1-07B6-80172C016116}"/>
              </a:ext>
            </a:extLst>
          </p:cNvPr>
          <p:cNvSpPr txBox="1"/>
          <p:nvPr/>
        </p:nvSpPr>
        <p:spPr>
          <a:xfrm>
            <a:off x="5022171" y="6711358"/>
            <a:ext cx="4633252" cy="2996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RSA : Road Side Alert </a:t>
            </a:r>
            <a:br>
              <a:rPr lang="en-US" altLang="ko-KR" sz="20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다양한 도로위험구간에 대한 알림을 위한 메시지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EVA : Emergency Vehicle Alert</a:t>
            </a:r>
            <a:br>
              <a:rPr lang="en-US" altLang="ko-KR" sz="20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긴급차량이 주변 차량에 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V2V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로 보내는 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긴급상황 정보 메시지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SRM / SSM </a:t>
            </a:r>
            <a:b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800" b="1" dirty="0">
                <a:solidFill>
                  <a:srgbClr val="FFC000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: Signal Request / Status Msg</a:t>
            </a:r>
            <a:br>
              <a:rPr lang="en-US" altLang="ko-KR" sz="20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우선순위 선점 요청 및 응답 메시지</a:t>
            </a:r>
            <a:endParaRPr lang="en-US" altLang="ko-KR" sz="20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0083DBB-14B4-8DEB-9948-C5AC54FB4C94}"/>
              </a:ext>
            </a:extLst>
          </p:cNvPr>
          <p:cNvSpPr txBox="1"/>
          <p:nvPr/>
        </p:nvSpPr>
        <p:spPr>
          <a:xfrm>
            <a:off x="891435" y="3864727"/>
            <a:ext cx="1505558" cy="404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&lt; </a:t>
            </a:r>
            <a:r>
              <a:rPr lang="ko-KR" altLang="en-US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모의 차량 </a:t>
            </a:r>
            <a:r>
              <a:rPr lang="en-US" altLang="ko-KR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&gt;</a:t>
            </a:r>
            <a:endParaRPr lang="en-US" altLang="ko-KR" sz="1400" b="1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0DA1911-CD14-D98C-3B44-FC5B677E10C8}"/>
              </a:ext>
            </a:extLst>
          </p:cNvPr>
          <p:cNvSpPr txBox="1"/>
          <p:nvPr/>
        </p:nvSpPr>
        <p:spPr>
          <a:xfrm>
            <a:off x="6290098" y="3299723"/>
            <a:ext cx="3997199" cy="404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&lt; </a:t>
            </a:r>
            <a:r>
              <a:rPr lang="ko-KR" altLang="en-US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모의 </a:t>
            </a:r>
            <a:r>
              <a:rPr lang="en-US" altLang="ko-KR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CCTV </a:t>
            </a:r>
            <a:r>
              <a:rPr lang="ko-KR" altLang="en-US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및 신호제어 장치 </a:t>
            </a:r>
            <a:r>
              <a:rPr lang="en-US" altLang="ko-KR" sz="1600" b="1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&gt;</a:t>
            </a:r>
            <a:endParaRPr lang="en-US" altLang="ko-KR" sz="1400" b="1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pic>
        <p:nvPicPr>
          <p:cNvPr id="52" name="그래픽 51" descr="배지 윤곽선">
            <a:extLst>
              <a:ext uri="{FF2B5EF4-FFF2-40B4-BE49-F238E27FC236}">
                <a16:creationId xmlns:a16="http://schemas.microsoft.com/office/drawing/2014/main" id="{9DEAF8BC-FAF5-7853-1F3B-165E033C49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76104" y="2084801"/>
            <a:ext cx="395662" cy="395662"/>
          </a:xfrm>
          <a:prstGeom prst="rect">
            <a:avLst/>
          </a:prstGeom>
        </p:spPr>
      </p:pic>
      <p:pic>
        <p:nvPicPr>
          <p:cNvPr id="54" name="그래픽 53" descr="배지 1 윤곽선">
            <a:extLst>
              <a:ext uri="{FF2B5EF4-FFF2-40B4-BE49-F238E27FC236}">
                <a16:creationId xmlns:a16="http://schemas.microsoft.com/office/drawing/2014/main" id="{86FDEBE3-6AA0-A379-FBED-78A30B63628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2597" y="1247337"/>
            <a:ext cx="395662" cy="395662"/>
          </a:xfrm>
          <a:prstGeom prst="rect">
            <a:avLst/>
          </a:prstGeom>
        </p:spPr>
      </p:pic>
      <p:pic>
        <p:nvPicPr>
          <p:cNvPr id="56" name="그래픽 55" descr="배지 3 윤곽선">
            <a:extLst>
              <a:ext uri="{FF2B5EF4-FFF2-40B4-BE49-F238E27FC236}">
                <a16:creationId xmlns:a16="http://schemas.microsoft.com/office/drawing/2014/main" id="{54B2A842-938A-4DA5-A469-080D065D142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791999" y="2398550"/>
            <a:ext cx="395662" cy="395662"/>
          </a:xfrm>
          <a:prstGeom prst="rect">
            <a:avLst/>
          </a:prstGeom>
        </p:spPr>
      </p:pic>
      <p:pic>
        <p:nvPicPr>
          <p:cNvPr id="58" name="그래픽 57" descr="배지 4 윤곽선">
            <a:extLst>
              <a:ext uri="{FF2B5EF4-FFF2-40B4-BE49-F238E27FC236}">
                <a16:creationId xmlns:a16="http://schemas.microsoft.com/office/drawing/2014/main" id="{88498F5B-E894-F7CA-0512-AA6B67071A9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006377" y="2993408"/>
            <a:ext cx="395662" cy="39566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85250825-9B09-A77A-1E2D-C39B06D35609}"/>
              </a:ext>
            </a:extLst>
          </p:cNvPr>
          <p:cNvSpPr txBox="1"/>
          <p:nvPr/>
        </p:nvSpPr>
        <p:spPr>
          <a:xfrm>
            <a:off x="3048923" y="1291191"/>
            <a:ext cx="3579783" cy="26273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무선 랜 카드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무선 통신 장치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GPS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모듈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(GPS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정보 수집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초음파 센서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거리 조절 장치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적외선 센서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라인 트레이싱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95535B6-0B84-2541-F038-FF65BA5A5C7B}"/>
              </a:ext>
            </a:extLst>
          </p:cNvPr>
          <p:cNvSpPr txBox="1"/>
          <p:nvPr/>
        </p:nvSpPr>
        <p:spPr>
          <a:xfrm>
            <a:off x="596432" y="4360315"/>
            <a:ext cx="4033342" cy="8768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일반차량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대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긴급차량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대 구현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GPS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정보 수집 및 라인 트레이서 기반 주행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BF28141-5E38-D594-2B1A-0225BAA140AB}"/>
              </a:ext>
            </a:extLst>
          </p:cNvPr>
          <p:cNvSpPr txBox="1"/>
          <p:nvPr/>
        </p:nvSpPr>
        <p:spPr>
          <a:xfrm>
            <a:off x="6026752" y="3811174"/>
            <a:ext cx="4556984" cy="17386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CCTV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개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신호제어 장치 </a:t>
            </a: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2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개 구현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CCTV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는 장애물 인식 역할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신호제어 장치는 신호등과 차단기로 구성되며</a:t>
            </a:r>
            <a:b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</a:br>
            <a:r>
              <a:rPr lang="en-US" altLang="ko-KR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10</a:t>
            </a:r>
            <a:r>
              <a:rPr lang="ko-KR" altLang="en-US" sz="1400" dirty="0">
                <a:solidFill>
                  <a:schemeClr val="bg1"/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초 주기로 신호가 바뀜</a:t>
            </a:r>
            <a:endParaRPr lang="en-US" altLang="ko-KR" sz="1400" dirty="0">
              <a:solidFill>
                <a:schemeClr val="bg1"/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992299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6805838_TF67347921.potx" id="{9AFBC19A-10A6-4B13-AFDD-5B0E2B5B9488}" vid="{1F0A8216-F0AF-4D8D-8BEF-BDC8151734A3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C17B96-44E1-4D27-8275-49488FA5EBD9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16c05727-aa75-4e4a-9b5f-8a80a1165891"/>
    <ds:schemaRef ds:uri="71af3243-3dd4-4a8d-8c0d-dd76da1f02a5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보기 디자인</Template>
  <TotalTime>0</TotalTime>
  <Words>298</Words>
  <Application>Microsoft Office PowerPoint</Application>
  <PresentationFormat>사용자 지정</PresentationFormat>
  <Paragraphs>32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HY엽서M</vt:lpstr>
      <vt:lpstr>맑은 고딕</vt:lpstr>
      <vt:lpstr>Arial</vt:lpstr>
      <vt:lpstr>Calibri</vt:lpstr>
      <vt:lpstr>Century Schoolbook</vt:lpstr>
      <vt:lpstr>Wingdings 2</vt:lpstr>
      <vt:lpstr>보기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2020-07-02T08:38:16Z</dcterms:created>
  <dcterms:modified xsi:type="dcterms:W3CDTF">2022-10-25T13:09:14Z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